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46" d="100"/>
          <a:sy n="46" d="100"/>
        </p:scale>
        <p:origin x="229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59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638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00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31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197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978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237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70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58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5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CCEF0-192D-4D98-9FB9-93AAAFDD5FC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7BD83-7242-470B-A108-C2DEAE9CA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23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t="32642" b="15131"/>
          <a:stretch/>
        </p:blipFill>
        <p:spPr>
          <a:xfrm>
            <a:off x="129217" y="188407"/>
            <a:ext cx="11854478" cy="1842769"/>
          </a:xfrm>
          <a:prstGeom prst="rect">
            <a:avLst/>
          </a:prstGeom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1716577" y="2131445"/>
            <a:ext cx="8761350" cy="2074187"/>
          </a:xfrm>
        </p:spPr>
        <p:txBody>
          <a:bodyPr>
            <a:noAutofit/>
          </a:bodyPr>
          <a:lstStyle/>
          <a:p>
            <a:r>
              <a:rPr lang="ja-JP" altLang="en-US" sz="9600" b="1" dirty="0">
                <a:ln w="6600">
                  <a:solidFill>
                    <a:srgbClr val="FFCCFF"/>
                  </a:solidFill>
                  <a:prstDash val="solid"/>
                </a:ln>
                <a:solidFill>
                  <a:srgbClr val="FC1C3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ミニがん教室</a:t>
            </a:r>
            <a:endParaRPr lang="ja-JP" altLang="en-US" sz="9600" b="1" dirty="0">
              <a:ln w="6600">
                <a:solidFill>
                  <a:srgbClr val="FFCCFF"/>
                </a:solidFill>
                <a:prstDash val="solid"/>
              </a:ln>
              <a:solidFill>
                <a:srgbClr val="FC1C3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コンテンツ プレースホルダー 2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23255" r="1425" b="3404"/>
          <a:stretch/>
        </p:blipFill>
        <p:spPr>
          <a:xfrm>
            <a:off x="764772" y="11838048"/>
            <a:ext cx="11131746" cy="3899893"/>
          </a:xfrm>
          <a:prstGeom prst="rect">
            <a:avLst/>
          </a:prstGeom>
        </p:spPr>
      </p:pic>
      <p:sp>
        <p:nvSpPr>
          <p:cNvPr id="6" name="タイトル 4"/>
          <p:cNvSpPr txBox="1">
            <a:spLocks/>
          </p:cNvSpPr>
          <p:nvPr/>
        </p:nvSpPr>
        <p:spPr>
          <a:xfrm>
            <a:off x="3782677" y="7029150"/>
            <a:ext cx="4629151" cy="1236048"/>
          </a:xfrm>
          <a:prstGeom prst="rect">
            <a:avLst/>
          </a:prstGeom>
        </p:spPr>
        <p:txBody>
          <a:bodyPr vert="horz" lIns="63427" tIns="31713" rIns="63427" bIns="31713" rtlCol="0" anchor="ctr">
            <a:no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kumimoji="1"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6104" dirty="0">
              <a:solidFill>
                <a:srgbClr val="FC1C3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C5D434B-C0CC-6DC9-7398-24B5CD1D197B}"/>
              </a:ext>
            </a:extLst>
          </p:cNvPr>
          <p:cNvSpPr/>
          <p:nvPr/>
        </p:nvSpPr>
        <p:spPr>
          <a:xfrm>
            <a:off x="216394" y="4572731"/>
            <a:ext cx="11680123" cy="84140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ot="0" spcFirstLastPara="0" vertOverflow="overflow" horzOverflow="overflow" vert="horz" wrap="square" lIns="29496" tIns="14747" rIns="29496" bIns="1474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8000" b="1" dirty="0">
                <a:solidFill>
                  <a:srgbClr val="FF6600"/>
                </a:solidFill>
              </a:rPr>
              <a:t>がんと</a:t>
            </a:r>
            <a:r>
              <a:rPr lang="ja-JP" altLang="en-US" sz="8000" b="1" dirty="0" smtClean="0">
                <a:solidFill>
                  <a:srgbClr val="FF6600"/>
                </a:solidFill>
              </a:rPr>
              <a:t>食事</a:t>
            </a:r>
            <a:endParaRPr lang="en-US" altLang="ja-JP" sz="8000" b="1" dirty="0" smtClean="0">
              <a:solidFill>
                <a:srgbClr val="FF6600"/>
              </a:solidFill>
            </a:endParaRPr>
          </a:p>
          <a:p>
            <a:pPr algn="ctr"/>
            <a:endParaRPr lang="en-US" altLang="ja-JP" sz="4000" b="1" dirty="0">
              <a:solidFill>
                <a:srgbClr val="FF6600"/>
              </a:solidFill>
            </a:endParaRPr>
          </a:p>
          <a:p>
            <a:pPr algn="ctr"/>
            <a:endParaRPr lang="en-US" altLang="ja-JP" sz="860" b="1" dirty="0">
              <a:solidFill>
                <a:srgbClr val="FF6600"/>
              </a:solidFill>
            </a:endParaRPr>
          </a:p>
          <a:p>
            <a:pPr algn="ctr"/>
            <a:endParaRPr lang="en-US" altLang="ja-JP" sz="86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ja-JP" altLang="en-US" sz="6000" b="1" dirty="0">
                <a:solidFill>
                  <a:schemeClr val="accent6"/>
                </a:solidFill>
              </a:rPr>
              <a:t>講師</a:t>
            </a:r>
            <a:r>
              <a:rPr lang="ja-JP" altLang="en-US" sz="6000" b="1" dirty="0">
                <a:solidFill>
                  <a:schemeClr val="accent6"/>
                </a:solidFill>
              </a:rPr>
              <a:t>：当院管理栄養士</a:t>
            </a:r>
            <a:endParaRPr lang="en-US" altLang="ja-JP" sz="6000" b="1" dirty="0">
              <a:solidFill>
                <a:schemeClr val="accent6"/>
              </a:solidFill>
            </a:endParaRPr>
          </a:p>
          <a:p>
            <a:pPr algn="ctr"/>
            <a:endParaRPr lang="en-US" altLang="ja-JP" sz="2581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日時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：</a:t>
            </a:r>
            <a:r>
              <a:rPr lang="en-US" altLang="ja-JP" sz="4000" b="1" dirty="0">
                <a:solidFill>
                  <a:schemeClr val="accent2">
                    <a:lumMod val="75000"/>
                  </a:schemeClr>
                </a:solidFill>
              </a:rPr>
              <a:t>2026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年</a:t>
            </a:r>
            <a:r>
              <a:rPr lang="en-US" altLang="ja-JP" sz="4000" b="1" dirty="0">
                <a:solidFill>
                  <a:schemeClr val="accent2">
                    <a:lumMod val="75000"/>
                  </a:schemeClr>
                </a:solidFill>
              </a:rPr>
              <a:t>6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月</a:t>
            </a:r>
            <a:r>
              <a:rPr lang="en-US" altLang="ja-JP" sz="4000" b="1" dirty="0">
                <a:solidFill>
                  <a:schemeClr val="accent2">
                    <a:lumMod val="75000"/>
                  </a:schemeClr>
                </a:solidFill>
              </a:rPr>
              <a:t>8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日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　</a:t>
            </a:r>
            <a:r>
              <a:rPr lang="en-US" altLang="ja-JP" sz="4000" b="1" dirty="0">
                <a:solidFill>
                  <a:schemeClr val="accent2">
                    <a:lumMod val="75000"/>
                  </a:schemeClr>
                </a:solidFill>
              </a:rPr>
              <a:t>14:00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～</a:t>
            </a:r>
            <a:r>
              <a:rPr lang="en-US" altLang="ja-JP" sz="4000" b="1" dirty="0">
                <a:solidFill>
                  <a:schemeClr val="accent2">
                    <a:lumMod val="75000"/>
                  </a:schemeClr>
                </a:solidFill>
              </a:rPr>
              <a:t>15:00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　　　　</a:t>
            </a:r>
            <a:endParaRPr lang="en-US" altLang="ja-JP" sz="40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場所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：南新棟</a:t>
            </a:r>
            <a:r>
              <a:rPr lang="en-US" altLang="ja-JP" sz="4000" b="1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階　第１研修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ホール</a:t>
            </a:r>
            <a:endParaRPr lang="en-US" altLang="ja-JP" sz="40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　 　 参加</a:t>
            </a:r>
            <a:r>
              <a:rPr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無料　　当日会場にお越し</a:t>
            </a:r>
            <a:r>
              <a:rPr lang="ja-JP" altLang="en-US" sz="4000" b="1" dirty="0" smtClean="0">
                <a:solidFill>
                  <a:schemeClr val="accent2">
                    <a:lumMod val="75000"/>
                  </a:schemeClr>
                </a:solidFill>
              </a:rPr>
              <a:t>ください</a:t>
            </a:r>
            <a:endParaRPr lang="en-US" altLang="ja-JP" sz="4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n-US" altLang="ja-JP" sz="40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n-US" altLang="ja-JP" sz="24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ja-JP" altLang="en-US" sz="3200" b="1" dirty="0" smtClean="0">
                <a:solidFill>
                  <a:schemeClr val="bg2">
                    <a:lumMod val="10000"/>
                  </a:schemeClr>
                </a:solidFill>
              </a:rPr>
              <a:t>　　　問い合わせ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</a:rPr>
              <a:t>：がん相談支援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</a:rPr>
              <a:t>センター</a:t>
            </a:r>
            <a:endParaRPr lang="en-US" altLang="ja-JP" sz="3200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</a:rPr>
              <a:t>　　</a:t>
            </a:r>
            <a:r>
              <a:rPr lang="ja-JP" altLang="en-US" sz="3200" b="1" dirty="0" smtClean="0">
                <a:solidFill>
                  <a:schemeClr val="bg2">
                    <a:lumMod val="10000"/>
                  </a:schemeClr>
                </a:solidFill>
              </a:rPr>
              <a:t>　受付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</a:rPr>
              <a:t>時間：平日</a:t>
            </a:r>
            <a:r>
              <a:rPr lang="en-US" altLang="ja-JP" sz="3200" b="1" dirty="0">
                <a:solidFill>
                  <a:schemeClr val="bg2">
                    <a:lumMod val="10000"/>
                  </a:schemeClr>
                </a:solidFill>
              </a:rPr>
              <a:t>9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</a:rPr>
              <a:t>：</a:t>
            </a:r>
            <a:r>
              <a:rPr lang="en-US" altLang="ja-JP" sz="3200" b="1" dirty="0">
                <a:solidFill>
                  <a:schemeClr val="bg2">
                    <a:lumMod val="10000"/>
                  </a:schemeClr>
                </a:solidFill>
              </a:rPr>
              <a:t>00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</a:rPr>
              <a:t>～</a:t>
            </a:r>
            <a:r>
              <a:rPr lang="en-US" altLang="ja-JP" sz="3200" b="1" dirty="0">
                <a:solidFill>
                  <a:schemeClr val="bg2">
                    <a:lumMod val="10000"/>
                  </a:schemeClr>
                </a:solidFill>
              </a:rPr>
              <a:t>17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</a:rPr>
              <a:t>：</a:t>
            </a:r>
            <a:r>
              <a:rPr lang="en-US" altLang="ja-JP" sz="3200" b="1" dirty="0">
                <a:solidFill>
                  <a:schemeClr val="bg2">
                    <a:lumMod val="10000"/>
                  </a:schemeClr>
                </a:solidFill>
              </a:rPr>
              <a:t>00</a:t>
            </a:r>
          </a:p>
          <a:p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</a:rPr>
              <a:t>　　</a:t>
            </a:r>
            <a:r>
              <a:rPr lang="ja-JP" altLang="en-US" sz="3200" b="1" dirty="0" smtClean="0">
                <a:solidFill>
                  <a:schemeClr val="bg2">
                    <a:lumMod val="10000"/>
                  </a:schemeClr>
                </a:solidFill>
              </a:rPr>
              <a:t>　電話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</a:rPr>
              <a:t>：</a:t>
            </a:r>
            <a:r>
              <a:rPr lang="en-US" altLang="ja-JP" sz="3200" b="1" dirty="0">
                <a:solidFill>
                  <a:schemeClr val="bg2">
                    <a:lumMod val="10000"/>
                  </a:schemeClr>
                </a:solidFill>
                <a:latin typeface="+mn-ea"/>
              </a:rPr>
              <a:t>026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  <a:latin typeface="+mn-ea"/>
              </a:rPr>
              <a:t>－</a:t>
            </a:r>
            <a:r>
              <a:rPr lang="en-US" altLang="ja-JP" sz="3200" b="1" dirty="0">
                <a:solidFill>
                  <a:schemeClr val="bg2">
                    <a:lumMod val="10000"/>
                  </a:schemeClr>
                </a:solidFill>
                <a:latin typeface="+mn-ea"/>
              </a:rPr>
              <a:t>226-4131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  <a:latin typeface="+mn-ea"/>
              </a:rPr>
              <a:t>（代表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  <a:latin typeface="+mn-ea"/>
              </a:rPr>
              <a:t>）</a:t>
            </a:r>
            <a:r>
              <a:rPr lang="en-US" altLang="ja-JP" sz="3200" b="1" dirty="0">
                <a:solidFill>
                  <a:schemeClr val="bg2">
                    <a:lumMod val="10000"/>
                  </a:schemeClr>
                </a:solidFill>
                <a:latin typeface="+mn-ea"/>
              </a:rPr>
              <a:t>/026-217-0558</a:t>
            </a:r>
            <a:r>
              <a:rPr lang="ja-JP" altLang="en-US" sz="3200" b="1" dirty="0">
                <a:solidFill>
                  <a:schemeClr val="bg2">
                    <a:lumMod val="10000"/>
                  </a:schemeClr>
                </a:solidFill>
                <a:latin typeface="+mn-ea"/>
              </a:rPr>
              <a:t>（直通）　</a:t>
            </a:r>
            <a:endParaRPr lang="en-US" altLang="ja-JP" sz="3200" b="1" dirty="0">
              <a:solidFill>
                <a:schemeClr val="bg2">
                  <a:lumMod val="10000"/>
                </a:schemeClr>
              </a:solidFill>
              <a:latin typeface="+mn-ea"/>
            </a:endParaRPr>
          </a:p>
          <a:p>
            <a:endParaRPr lang="en-US" altLang="ja-JP" sz="3200" b="1" dirty="0">
              <a:solidFill>
                <a:schemeClr val="bg2">
                  <a:lumMod val="10000"/>
                </a:schemeClr>
              </a:solidFill>
              <a:latin typeface="+mn-ea"/>
            </a:endParaRPr>
          </a:p>
          <a:p>
            <a:pPr algn="ctr"/>
            <a:endParaRPr lang="en-US" altLang="ja-JP" sz="1720" dirty="0"/>
          </a:p>
          <a:p>
            <a:pPr algn="ctr"/>
            <a:endParaRPr lang="ja-JP" altLang="en-US" sz="2581" dirty="0"/>
          </a:p>
        </p:txBody>
      </p:sp>
    </p:spTree>
    <p:extLst>
      <p:ext uri="{BB962C8B-B14F-4D97-AF65-F5344CB8AC3E}">
        <p14:creationId xmlns:p14="http://schemas.microsoft.com/office/powerpoint/2010/main" val="3249856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89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游ゴシック</vt:lpstr>
      <vt:lpstr>游ゴシック Light</vt:lpstr>
      <vt:lpstr>Arial</vt:lpstr>
      <vt:lpstr>Calibri</vt:lpstr>
      <vt:lpstr>Calibri Light</vt:lpstr>
      <vt:lpstr>Office テーマ</vt:lpstr>
      <vt:lpstr>ミニがん教室</vt:lpstr>
    </vt:vector>
  </TitlesOfParts>
  <Company>長野赤十字病院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ミニがん教室</dc:title>
  <dc:creator>D003199B</dc:creator>
  <cp:lastModifiedBy>D003199B</cp:lastModifiedBy>
  <cp:revision>1</cp:revision>
  <dcterms:created xsi:type="dcterms:W3CDTF">2026-04-30T07:10:24Z</dcterms:created>
  <dcterms:modified xsi:type="dcterms:W3CDTF">2026-04-30T07:16:37Z</dcterms:modified>
</cp:coreProperties>
</file>